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0"/>
  </p:notesMasterIdLst>
  <p:handoutMasterIdLst>
    <p:handoutMasterId r:id="rId11"/>
  </p:handoutMasterIdLst>
  <p:sldIdLst>
    <p:sldId id="257" r:id="rId4"/>
    <p:sldId id="325" r:id="rId5"/>
    <p:sldId id="256" r:id="rId6"/>
    <p:sldId id="319" r:id="rId7"/>
    <p:sldId id="258" r:id="rId8"/>
    <p:sldId id="312" r:id="rId9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EB"/>
    <a:srgbClr val="482400"/>
    <a:srgbClr val="800000"/>
    <a:srgbClr val="000066"/>
    <a:srgbClr val="FF0000"/>
    <a:srgbClr val="E7FFFF"/>
    <a:srgbClr val="B4E5A2"/>
    <a:srgbClr val="FFFF66"/>
    <a:srgbClr val="A6CAEC"/>
    <a:srgbClr val="F2C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350" y="3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2898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485" y="0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FD85AF2D-633D-455A-9CDD-620ED95F6829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128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485" y="8917128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88F6DA64-36A6-4195-B8A8-1C7A3F981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20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485" y="0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CE5E3980-598C-4288-A544-1B2A482CDAD5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64" tIns="46232" rIns="92464" bIns="462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891" y="4517883"/>
            <a:ext cx="5680693" cy="3697033"/>
          </a:xfrm>
          <a:prstGeom prst="rect">
            <a:avLst/>
          </a:prstGeom>
        </p:spPr>
        <p:txBody>
          <a:bodyPr vert="horz" lIns="92464" tIns="46232" rIns="92464" bIns="4623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128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485" y="8917128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FFFEC335-74F2-46DE-A85C-09F44DE72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62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EC335-74F2-46DE-A85C-09F44DE722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34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08F0C-7268-6AAA-90BC-9D5D734C2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6DD603-7C80-6D94-8A5F-226D721F7F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F6BF9A-88E0-500A-4FD3-4BA1EB8E5D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 the Alliteration memory statements available for individual study of Acts and a means of helping each of us better study the book of Acts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91E20-3C0E-4CC3-8E78-D734782617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5DA708-E54B-48D7-8DBE-C9417CD8331B}" type="slidenum">
              <a:rPr lang="en-US" smtClean="0">
                <a:solidFill>
                  <a:prstClr val="black"/>
                </a:solidFill>
                <a:latin typeface="Aptos" panose="02110004020202020204"/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556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1226A-D571-DAC1-E2DA-393D917534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C01C17-107F-BFC2-1ADD-2583EA01C1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389FB-1F02-530E-9B99-BE82D9695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7605-B0F8-4C2A-9479-717D2AFFFCFA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0CB35-8BAB-BAA7-BE54-108E25365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08DE1-0B05-F022-626D-96A40825E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0562-C630-49FC-A269-D786FAD593E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1DF389A2-797B-9425-2E54-451BBDC307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7669" y="348713"/>
            <a:ext cx="2238112" cy="113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6912EBF-DEC8-B341-8C04-3DDCAF4F462B}"/>
              </a:ext>
            </a:extLst>
          </p:cNvPr>
          <p:cNvGrpSpPr/>
          <p:nvPr userDrawn="1"/>
        </p:nvGrpSpPr>
        <p:grpSpPr>
          <a:xfrm>
            <a:off x="812800" y="5544235"/>
            <a:ext cx="10586720" cy="461665"/>
            <a:chOff x="812800" y="5544235"/>
            <a:chExt cx="1058672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5B80A3A-4601-9E99-AD0F-7C03C40E171F}"/>
                </a:ext>
              </a:extLst>
            </p:cNvPr>
            <p:cNvSpPr/>
            <p:nvPr userDrawn="1"/>
          </p:nvSpPr>
          <p:spPr>
            <a:xfrm>
              <a:off x="812800" y="5551547"/>
              <a:ext cx="10586720" cy="447040"/>
            </a:xfrm>
            <a:prstGeom prst="rect">
              <a:avLst/>
            </a:prstGeom>
            <a:solidFill>
              <a:srgbClr val="482400"/>
            </a:solidFill>
            <a:ln>
              <a:solidFill>
                <a:srgbClr val="4824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11E23FA-E4FD-2F4B-6A3D-22ED0DE38E5D}"/>
                </a:ext>
              </a:extLst>
            </p:cNvPr>
            <p:cNvSpPr txBox="1"/>
            <p:nvPr userDrawn="1"/>
          </p:nvSpPr>
          <p:spPr>
            <a:xfrm>
              <a:off x="843280" y="5544235"/>
              <a:ext cx="105257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i="1" dirty="0">
                  <a:solidFill>
                    <a:srgbClr val="FFFFCC"/>
                  </a:solidFill>
                  <a:latin typeface="Bookman Old Style" panose="02050604050505020204" pitchFamily="18" charset="0"/>
                </a:rPr>
                <a:t>The Growth and Development of the New Testament Church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586692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DA014-C1BE-2507-FEEE-7FCD52343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AEFBDF-F25E-9BC7-0CCB-8888E942C4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5B50E-AF77-1B57-0148-17BED37B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7605-B0F8-4C2A-9479-717D2AFFFCFA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E3BDD-8C8C-708E-4718-BF452D03E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0370E-028F-613F-6EB1-2ED6D08D7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0562-C630-49FC-A269-D786FAD59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4665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6036F8-C9DB-22B9-9AE5-3C6309313A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24BA74-1BB4-0F16-1524-126BEC8C9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64D2D-88FA-47D2-C95A-35EA02F4D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7605-B0F8-4C2A-9479-717D2AFFFCFA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290BD-4AA9-74F7-DB13-61E03324D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41723-075A-7331-6C5B-EA2307FA1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0562-C630-49FC-A269-D786FAD59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53378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92113-10DF-A51A-E7CD-D9FF29266B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F48DF3-2146-5C68-D183-EB98592BE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EE9AD-944E-CB25-B360-C180D8C71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7636-4E22-47BC-A866-ED9986B9E74A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1/4/2026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1F7AD-6B81-3386-0C3B-D13B3673B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92E06-A412-5ED3-5588-9C2EC3A07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228B1-1FED-45D8-9AA9-890E1A2EA544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427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A6789-843B-A92E-9107-C9312A2CF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309C3-54FC-F9BA-11D1-7D7E2FF73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9B4CE-2DAD-016F-2B3D-EC539C17C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7636-4E22-47BC-A866-ED9986B9E74A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1/4/2026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05DE5-CE0B-4E54-9DF2-C73C702AB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7E75C-A8DD-6516-4B38-A56EFFD29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228B1-1FED-45D8-9AA9-890E1A2EA544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590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797F1-F215-981E-B8D0-8FE8B2996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96087-B092-4013-FDAA-F12B8BD6E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05CC2-7E20-5DBF-11B1-262A1C959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7636-4E22-47BC-A866-ED9986B9E74A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1/4/2026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E9CE2-48F2-57EB-3AFF-7313ADC2D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6C188-92DB-0615-6F83-98710A6A3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228B1-1FED-45D8-9AA9-890E1A2EA544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170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B9BE8-E000-AA33-0BAA-9262D14C0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6B90C-0CED-2EA5-73B6-8BEDF369F6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1D849-9537-917E-89C7-A6C707CC1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29A74-4A8B-5802-A88B-617667335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7636-4E22-47BC-A866-ED9986B9E74A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1/4/2026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75BAA-46DB-579E-7244-F8537B29B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9A4CA5-5ACF-569B-A5E6-E3FFDB288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228B1-1FED-45D8-9AA9-890E1A2EA544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65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AF600-718B-DF11-704E-24E8F3973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84E5F-F959-DD34-7030-5327E2408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8D52C2-766C-39DA-851E-5A1A6C8140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A8AC5A-5B69-E7F2-5C33-E2CB60A2AE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F7060A-2CB9-CA6F-FE90-E8EB3949ED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4B4240-7A53-4A08-2301-843F4A33A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7636-4E22-47BC-A866-ED9986B9E74A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1/4/2026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B1CD6A-AABC-F931-3C6F-040BFB04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83155B-4BE3-D2D3-B2E7-E9A3DBD81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228B1-1FED-45D8-9AA9-890E1A2EA544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144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E2980-48FC-1DC6-0983-45F78A272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FFFD40-E330-40F5-958F-15FE7C1FC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7636-4E22-47BC-A866-ED9986B9E74A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1/4/2026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B37760-6C78-119B-B239-68A29A1DC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435A84-BC7A-5DEB-DB9E-553BA570F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228B1-1FED-45D8-9AA9-890E1A2EA544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927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F2A95B-6CFD-F0EC-D26A-5BBF8906A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7636-4E22-47BC-A866-ED9986B9E74A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1/4/2026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781905-DA7F-EB20-9F08-26C3A05C5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F9DF3-5DA1-0282-083B-952C352B1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228B1-1FED-45D8-9AA9-890E1A2EA544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394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2034E-7D5A-AFC4-4437-F147EE327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1C8CF-D0EA-7E67-747A-B16DDC75F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F31E1-6151-4AF0-7792-53EA314CE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A14C4-B653-3F88-8725-6B8CEB7E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7636-4E22-47BC-A866-ED9986B9E74A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1/4/2026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E993A7-6B0E-32AB-4B0A-76FBA923B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6FF89-8642-658C-2502-539C51573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228B1-1FED-45D8-9AA9-890E1A2EA544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472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B9632-18FC-D4FB-A2EF-0AD84BFB2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019E5-D8E8-4705-C293-9F54F532E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D3FBC-962B-8FF3-7939-4F68BC5E2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7605-B0F8-4C2A-9479-717D2AFFFCFA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D9211-EA05-06A0-5410-E30F6AF11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54685-2425-0296-64F5-641044602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0562-C630-49FC-A269-D786FAD59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97089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2B2BE-2BAE-B32D-F879-4EC3D18BC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BD9DE2-6C13-C716-8805-2187DCF813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BA8A7F-F3CE-0B4F-2E2E-AE7F6B95AC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5BFC72-8050-E3BC-1A0D-C4120EA0C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7636-4E22-47BC-A866-ED9986B9E74A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1/4/2026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A93789-11B5-A66A-CD85-71887FF1D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E9F6F-CD25-35C5-2779-331A1251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228B1-1FED-45D8-9AA9-890E1A2EA544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126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4A948-410E-CE48-DBBF-DC06FC7FC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CF08A6-4497-FEB6-0249-74DF7643CF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9C705-0A13-A9D1-A166-80BBF8213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7636-4E22-47BC-A866-ED9986B9E74A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1/4/2026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11AA5-8A80-F967-7760-B0D631342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6A1F4-3E58-C6E3-9A93-EDD4C0FBE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228B1-1FED-45D8-9AA9-890E1A2EA544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213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84D3E3-7402-5981-E4B8-81E50F792F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317686-B1D8-B0C1-50C6-F32AB9A6A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06BC5-4320-5057-1DBE-4BBE40EE4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7636-4E22-47BC-A866-ED9986B9E74A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1/4/2026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0D09B-13EE-BE2A-7C36-CC5498D0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5839A-451F-8F0E-2331-11E4261A0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228B1-1FED-45D8-9AA9-890E1A2EA544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7061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13C1E-E624-4300-B0E8-DE0A33332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01210"/>
      </p:ext>
    </p:extLst>
  </p:cSld>
  <p:clrMapOvr>
    <a:masterClrMapping/>
  </p:clrMapOvr>
  <p:transition>
    <p:split orient="vert" dir="in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AC1AC-3D49-4AF5-B9C9-E27CE007A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60992"/>
      </p:ext>
    </p:extLst>
  </p:cSld>
  <p:clrMapOvr>
    <a:masterClrMapping/>
  </p:clrMapOvr>
  <p:transition>
    <p:split orient="vert" dir="in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A9413-3F2B-4F85-8F62-3DAB78755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63720"/>
      </p:ext>
    </p:extLst>
  </p:cSld>
  <p:clrMapOvr>
    <a:masterClrMapping/>
  </p:clrMapOvr>
  <p:transition>
    <p:split orient="vert" dir="in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69274-9381-45B7-A653-DED13DA3D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20548"/>
      </p:ext>
    </p:extLst>
  </p:cSld>
  <p:clrMapOvr>
    <a:masterClrMapping/>
  </p:clrMapOvr>
  <p:transition>
    <p:split orient="vert" dir="in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B64E4-29C8-4E38-B5FC-238711545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25133"/>
      </p:ext>
    </p:extLst>
  </p:cSld>
  <p:clrMapOvr>
    <a:masterClrMapping/>
  </p:clrMapOvr>
  <p:transition>
    <p:split orient="vert" dir="in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E854C-83D9-476F-B201-915A5EDC5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2711"/>
      </p:ext>
    </p:extLst>
  </p:cSld>
  <p:clrMapOvr>
    <a:masterClrMapping/>
  </p:clrMapOvr>
  <p:transition>
    <p:split orient="vert" dir="in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7C44A-1DA4-4070-B12F-82B201529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61262"/>
      </p:ext>
    </p:extLst>
  </p:cSld>
  <p:clrMapOvr>
    <a:masterClrMapping/>
  </p:clrMapOvr>
  <p:transition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EA472-FF34-3FB2-35CD-060647089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E2AE7-A02E-A575-159A-2E64469C2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29863-E542-442C-0C16-F352D1B8B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7605-B0F8-4C2A-9479-717D2AFFFCFA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75B7C-D906-5293-1EA8-103F7E104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8A5C6-0F9A-57A9-854E-31EAEA613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0562-C630-49FC-A269-D786FAD59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97093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A8E6F-24F5-4491-AFE5-0D3531A59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75223"/>
      </p:ext>
    </p:extLst>
  </p:cSld>
  <p:clrMapOvr>
    <a:masterClrMapping/>
  </p:clrMapOvr>
  <p:transition>
    <p:split orient="vert" dir="in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0FC17-E476-4022-93E8-62AD3AA5E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40408"/>
      </p:ext>
    </p:extLst>
  </p:cSld>
  <p:clrMapOvr>
    <a:masterClrMapping/>
  </p:clrMapOvr>
  <p:transition>
    <p:split orient="vert" dir="in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B4CA3-9E65-4969-A3AE-E16C91A4A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09986"/>
      </p:ext>
    </p:extLst>
  </p:cSld>
  <p:clrMapOvr>
    <a:masterClrMapping/>
  </p:clrMapOvr>
  <p:transition>
    <p:split orient="vert" dir="in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CF137-3A96-44B2-8A87-F689DABC4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82842"/>
      </p:ext>
    </p:extLst>
  </p:cSld>
  <p:clrMapOvr>
    <a:masterClrMapping/>
  </p:clrMapOvr>
  <p:transition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A6594-0687-0232-6485-C13785796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E8C11-58F3-8F08-F1C1-D0F4D3036A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5133F0-4D62-09CB-7A70-8837962D27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9F8C5F-93CC-0A91-72A8-C717DDDE9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7605-B0F8-4C2A-9479-717D2AFFFCFA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D771C-68C5-C20C-AD55-8C62047C5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9028C7-BE50-66D5-9318-CFB891963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0562-C630-49FC-A269-D786FAD59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4482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4F139-4EC6-60B7-8825-336DD425A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640E91-1E57-DA17-3ADF-F9EAC8A82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1C3E15-4F6E-BF24-5C53-0DA83B1DC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38B35D-0422-0C6B-82B8-8DF51CA2AB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E8EEAC-0A49-4F98-F64B-D075538A0F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4279B5-ADE4-7620-C83E-0A572D645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7605-B0F8-4C2A-9479-717D2AFFFCFA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8F3D3A-8A55-23A4-98A0-CD7100D7A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E42341-3E84-715F-FF75-D7340AF39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0562-C630-49FC-A269-D786FAD59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4634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6BDFF-2183-58A2-318B-A920DE0C7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F3121A-BAA1-0533-49BF-3C287DE5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7605-B0F8-4C2A-9479-717D2AFFFCFA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0F8964-729B-DA86-6DB2-BFE0A78BF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268D82-15E2-CCAF-7A36-855996286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0562-C630-49FC-A269-D786FAD59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2398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307C73-5AA6-8092-A04D-354E72B09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7605-B0F8-4C2A-9479-717D2AFFFCFA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20942F-1D73-1789-5E05-B8F72D588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AC6E2A-2EDE-7EF1-00AC-77A479DB3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0562-C630-49FC-A269-D786FAD59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4424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E66A2-4714-56CB-16C9-6C67F360F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CC1A2-7970-D742-0730-C45284218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73BCEB-54BF-25CC-BB8E-CF2FB1E0FE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D93761-12A3-724F-99D0-0A9A5F50D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7605-B0F8-4C2A-9479-717D2AFFFCFA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DB395B-A1A0-6F38-D124-C0B19AF50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1CF092-958E-FC3F-587E-37E5AB120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0562-C630-49FC-A269-D786FAD59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0994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1CF76-95B1-FC82-4EB2-F5D978D79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D721EE-8AE7-CC65-E284-2952B7037D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892994-9DCD-B0B2-399A-6773183A1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C19E1F-4C4B-97E1-CE10-61EAB202A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7605-B0F8-4C2A-9479-717D2AFFFCFA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11C7E4-DCAC-1945-3B2A-6B6B8A144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A74AF-B566-D410-CE05-43501842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0562-C630-49FC-A269-D786FAD59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5990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929AF8-409B-0B3D-9918-73BA1F1D41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2C31F2-2AFD-7FDD-47B2-62A77E814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549" y="1666875"/>
            <a:ext cx="11077575" cy="4510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F1694-D67D-EFFC-28DC-9C3521181F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B07605-B0F8-4C2A-9479-717D2AFFFCFA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BCFDD-D09D-3EA4-1D18-D760AA52F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DB6F1-9E19-D2BB-9547-AEA417862D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050562-C630-49FC-A269-D786FAD593E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3FC305-4410-5448-72D6-884497ED1518}"/>
              </a:ext>
            </a:extLst>
          </p:cNvPr>
          <p:cNvSpPr/>
          <p:nvPr userDrawn="1"/>
        </p:nvSpPr>
        <p:spPr>
          <a:xfrm>
            <a:off x="295275" y="257175"/>
            <a:ext cx="11610975" cy="6419850"/>
          </a:xfrm>
          <a:prstGeom prst="rect">
            <a:avLst/>
          </a:prstGeom>
          <a:noFill/>
          <a:ln w="57150">
            <a:solidFill>
              <a:srgbClr val="66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F6AB93-4F9A-872A-FBAD-91E0C261EC7C}"/>
              </a:ext>
            </a:extLst>
          </p:cNvPr>
          <p:cNvSpPr txBox="1"/>
          <p:nvPr userDrawn="1"/>
        </p:nvSpPr>
        <p:spPr>
          <a:xfrm>
            <a:off x="3038476" y="276225"/>
            <a:ext cx="8562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solidFill>
                  <a:srgbClr val="482400"/>
                </a:solidFill>
                <a:latin typeface="Bookman Old Style" panose="02050604050505020204" pitchFamily="18" charset="0"/>
              </a:rPr>
              <a:t>The Growth and Development</a:t>
            </a:r>
          </a:p>
          <a:p>
            <a:pPr algn="ctr"/>
            <a:r>
              <a:rPr lang="en-US" sz="3000" b="1" i="1" dirty="0">
                <a:solidFill>
                  <a:srgbClr val="482400"/>
                </a:solidFill>
                <a:latin typeface="Bookman Old Style" panose="02050604050505020204" pitchFamily="18" charset="0"/>
              </a:rPr>
              <a:t>of the New Testament Church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7909D54-E722-0D2A-D990-CEA32E837597}"/>
              </a:ext>
            </a:extLst>
          </p:cNvPr>
          <p:cNvCxnSpPr>
            <a:cxnSpLocks/>
          </p:cNvCxnSpPr>
          <p:nvPr userDrawn="1"/>
        </p:nvCxnSpPr>
        <p:spPr>
          <a:xfrm>
            <a:off x="581025" y="1543050"/>
            <a:ext cx="11077575" cy="0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7FB2831-457A-5B0D-383B-A1EDC98EDB16}"/>
              </a:ext>
            </a:extLst>
          </p:cNvPr>
          <p:cNvSpPr txBox="1"/>
          <p:nvPr userDrawn="1"/>
        </p:nvSpPr>
        <p:spPr>
          <a:xfrm>
            <a:off x="4381500" y="1190625"/>
            <a:ext cx="595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824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Auditorium – Acts Part 2</a:t>
            </a:r>
          </a:p>
        </p:txBody>
      </p:sp>
      <p:pic>
        <p:nvPicPr>
          <p:cNvPr id="14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1DF389A2-797B-9425-2E54-451BBDC307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7669" y="348713"/>
            <a:ext cx="2238112" cy="113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55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107901-68A4-0A51-09A7-28066F9A0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EBF42F-E9D3-128A-BE86-DE008E413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FB576-87E8-1F3D-FCC0-CF6A8948A2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927636-4E22-47BC-A866-ED9986B9E74A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1/4/2026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6C286-758D-B1B6-D7D3-DBCB837E70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5EDEC-AD21-5081-928E-62CCEC48B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A228B1-1FED-45D8-9AA9-890E1A2EA544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32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FDAF200-4B63-4C2F-A937-A883F8945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3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uiExpand="1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D76FC5-359E-0C4B-550A-D4FE730CCA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2968AC-43C0-830F-618B-B587CAD07AD3}"/>
              </a:ext>
            </a:extLst>
          </p:cNvPr>
          <p:cNvSpPr txBox="1"/>
          <p:nvPr/>
        </p:nvSpPr>
        <p:spPr>
          <a:xfrm>
            <a:off x="11003280" y="5852160"/>
            <a:ext cx="66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0900888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6A23DB-9F11-30F4-8701-A957711B2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9AB74D-5FD7-CB50-656A-F32D5B3D5B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47" r="5208" b="33164"/>
          <a:stretch>
            <a:fillRect/>
          </a:stretch>
        </p:blipFill>
        <p:spPr>
          <a:xfrm>
            <a:off x="1524000" y="0"/>
            <a:ext cx="9144000" cy="41399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CF2283-103A-58C3-4BF5-4FE6BB055EE5}"/>
              </a:ext>
            </a:extLst>
          </p:cNvPr>
          <p:cNvSpPr txBox="1"/>
          <p:nvPr/>
        </p:nvSpPr>
        <p:spPr>
          <a:xfrm>
            <a:off x="1739586" y="4485939"/>
            <a:ext cx="6287077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defRPr/>
            </a:pPr>
            <a:r>
              <a:rPr lang="en-US" sz="4000" b="1" dirty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 VISITORS</a:t>
            </a:r>
          </a:p>
          <a:p>
            <a:pPr algn="ctr" defTabSz="457200">
              <a:lnSpc>
                <a:spcPct val="90000"/>
              </a:lnSpc>
              <a:defRPr/>
            </a:pPr>
            <a:r>
              <a:rPr lang="en-US" sz="3200" b="1" dirty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Please scan the QR code to allow us to have a record of your visit</a:t>
            </a:r>
          </a:p>
          <a:p>
            <a:pPr algn="ctr" defTabSz="457200">
              <a:lnSpc>
                <a:spcPct val="90000"/>
              </a:lnSpc>
              <a:defRPr/>
            </a:pPr>
            <a:r>
              <a:rPr lang="en-US" sz="3200" b="1" dirty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www.eastside-church.com/welcome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27137C7-28D2-6B15-5316-200DB6C65EEA}"/>
              </a:ext>
            </a:extLst>
          </p:cNvPr>
          <p:cNvGrpSpPr/>
          <p:nvPr/>
        </p:nvGrpSpPr>
        <p:grpSpPr>
          <a:xfrm>
            <a:off x="3202780" y="329120"/>
            <a:ext cx="2893220" cy="1019931"/>
            <a:chOff x="135731" y="1173200"/>
            <a:chExt cx="2893220" cy="1019931"/>
          </a:xfrm>
        </p:grpSpPr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747C5EC4-9321-6814-4A2A-A8D30B466D1C}"/>
                </a:ext>
              </a:extLst>
            </p:cNvPr>
            <p:cNvSpPr txBox="1">
              <a:spLocks/>
            </p:cNvSpPr>
            <p:nvPr/>
          </p:nvSpPr>
          <p:spPr>
            <a:xfrm>
              <a:off x="135731" y="1173200"/>
              <a:ext cx="2893219" cy="77271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0000"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dirty="0">
                  <a:solidFill>
                    <a:srgbClr val="FFFFFF"/>
                  </a:solidFill>
                  <a:latin typeface="Calibri Light" panose="020F0302020204030204"/>
                  <a:cs typeface="Arial"/>
                </a:rPr>
                <a:t>Welcome</a:t>
              </a:r>
            </a:p>
          </p:txBody>
        </p:sp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id="{D529A7EC-B465-94B8-691D-E5EF350DEEEC}"/>
                </a:ext>
              </a:extLst>
            </p:cNvPr>
            <p:cNvSpPr txBox="1">
              <a:spLocks/>
            </p:cNvSpPr>
            <p:nvPr/>
          </p:nvSpPr>
          <p:spPr>
            <a:xfrm>
              <a:off x="178593" y="1794272"/>
              <a:ext cx="2850358" cy="39885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FFFFFF"/>
                  </a:solidFill>
                  <a:latin typeface="Calibri" panose="020F0502020204030204"/>
                  <a:cs typeface="Arial"/>
                </a:rPr>
                <a:t>Services will begin in:</a:t>
              </a:r>
            </a:p>
          </p:txBody>
        </p:sp>
      </p:grp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DEAF981-2C40-8B4D-D707-3DEDADCC0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763" y="1266866"/>
            <a:ext cx="2247900" cy="11925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125980-AD62-1619-F566-82D26BFB24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9045" y="4485940"/>
            <a:ext cx="2183371" cy="217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9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1A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1DF389A2-797B-9425-2E54-451BBDC30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661840"/>
            <a:ext cx="10905066" cy="553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6912EBF-DEC8-B341-8C04-3DDCAF4F462B}"/>
              </a:ext>
            </a:extLst>
          </p:cNvPr>
          <p:cNvGrpSpPr/>
          <p:nvPr/>
        </p:nvGrpSpPr>
        <p:grpSpPr>
          <a:xfrm>
            <a:off x="812800" y="5544235"/>
            <a:ext cx="10586720" cy="461665"/>
            <a:chOff x="812800" y="5544235"/>
            <a:chExt cx="10586720" cy="46166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5B80A3A-4601-9E99-AD0F-7C03C40E171F}"/>
                </a:ext>
              </a:extLst>
            </p:cNvPr>
            <p:cNvSpPr/>
            <p:nvPr/>
          </p:nvSpPr>
          <p:spPr>
            <a:xfrm>
              <a:off x="812800" y="5551547"/>
              <a:ext cx="10586720" cy="447040"/>
            </a:xfrm>
            <a:prstGeom prst="rect">
              <a:avLst/>
            </a:prstGeom>
            <a:solidFill>
              <a:srgbClr val="482400"/>
            </a:solidFill>
            <a:ln>
              <a:solidFill>
                <a:srgbClr val="4824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11E23FA-E4FD-2F4B-6A3D-22ED0DE38E5D}"/>
                </a:ext>
              </a:extLst>
            </p:cNvPr>
            <p:cNvSpPr txBox="1"/>
            <p:nvPr/>
          </p:nvSpPr>
          <p:spPr>
            <a:xfrm>
              <a:off x="843280" y="5544235"/>
              <a:ext cx="105257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i="1" dirty="0">
                  <a:solidFill>
                    <a:srgbClr val="FFFFCC"/>
                  </a:solidFill>
                  <a:latin typeface="Bookman Old Style" panose="02050604050505020204" pitchFamily="18" charset="0"/>
                </a:rPr>
                <a:t>The Growth and Development of the New Testament Church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9774E77-97D8-4F44-6275-BA071F86AA4D}"/>
              </a:ext>
            </a:extLst>
          </p:cNvPr>
          <p:cNvSpPr txBox="1"/>
          <p:nvPr/>
        </p:nvSpPr>
        <p:spPr>
          <a:xfrm>
            <a:off x="2743200" y="6412380"/>
            <a:ext cx="9039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Eastside Curriculum   –   </a:t>
            </a:r>
            <a:r>
              <a:rPr lang="en-US" b="1" dirty="0" err="1"/>
              <a:t>Qtr</a:t>
            </a:r>
            <a:r>
              <a:rPr lang="en-US" b="1" dirty="0"/>
              <a:t> 14  (Nov. 2025  –  Jan. 2026)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3F2AE0-2F9A-1AFE-1B09-D057BBD350D8}"/>
              </a:ext>
            </a:extLst>
          </p:cNvPr>
          <p:cNvSpPr txBox="1"/>
          <p:nvPr/>
        </p:nvSpPr>
        <p:spPr>
          <a:xfrm>
            <a:off x="706054" y="706052"/>
            <a:ext cx="64702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Auditorium</a:t>
            </a:r>
          </a:p>
        </p:txBody>
      </p:sp>
    </p:spTree>
    <p:extLst>
      <p:ext uri="{BB962C8B-B14F-4D97-AF65-F5344CB8AC3E}">
        <p14:creationId xmlns:p14="http://schemas.microsoft.com/office/powerpoint/2010/main" val="306145092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609600" y="1600200"/>
            <a:ext cx="1158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marR="0" lvl="0" indent="-46355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Paul’s</a:t>
            </a:r>
            <a:r>
              <a:rPr kumimoji="0" lang="en-US" altLang="en-US" sz="3400" b="1" i="0" u="none" strike="noStrike" kern="1200" cap="none" spc="0" normalizeH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Defense 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Before Felix   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24:1-23</a:t>
            </a:r>
          </a:p>
          <a:p>
            <a:pPr marL="463550" indent="-463550" eaLnBrk="1" hangingPunct="1">
              <a:buNone/>
              <a:defRPr/>
            </a:pPr>
            <a:r>
              <a:rPr lang="en-US" altLang="en-US" sz="3400" b="1" dirty="0">
                <a:solidFill>
                  <a:srgbClr val="3E1F00"/>
                </a:solidFill>
                <a:latin typeface="Calibri" panose="020F0502020204030204"/>
              </a:rPr>
              <a:t>Paul speaks to Felix and Drusilla   </a:t>
            </a:r>
            <a:r>
              <a:rPr lang="en-US" altLang="en-US" sz="3400" b="1" dirty="0">
                <a:solidFill>
                  <a:srgbClr val="800000"/>
                </a:solidFill>
                <a:latin typeface="Calibri" panose="020F0502020204030204"/>
              </a:rPr>
              <a:t>24:24-27</a:t>
            </a:r>
          </a:p>
          <a:p>
            <a:pPr marL="463550" lvl="0" indent="-463550" eaLnBrk="1" hangingPunct="1">
              <a:buNone/>
              <a:defRPr/>
            </a:pPr>
            <a:r>
              <a:rPr lang="en-US" altLang="en-US" sz="3400" b="1" dirty="0">
                <a:solidFill>
                  <a:srgbClr val="3E1F00"/>
                </a:solidFill>
                <a:latin typeface="Calibri" panose="020F0502020204030204"/>
              </a:rPr>
              <a:t>Festus learns about Paul   </a:t>
            </a:r>
            <a:r>
              <a:rPr lang="en-US" altLang="en-US" sz="3400" b="1" dirty="0">
                <a:solidFill>
                  <a:srgbClr val="800000"/>
                </a:solidFill>
                <a:latin typeface="Calibri" panose="020F0502020204030204"/>
              </a:rPr>
              <a:t>25:1-5</a:t>
            </a:r>
          </a:p>
          <a:p>
            <a:pPr marL="463550" lvl="0" indent="-463550" eaLnBrk="1" hangingPunct="1">
              <a:buNone/>
              <a:defRPr/>
            </a:pPr>
            <a:r>
              <a:rPr lang="en-US" altLang="en-US" sz="3400" b="1" dirty="0">
                <a:solidFill>
                  <a:srgbClr val="3E1F00"/>
                </a:solidFill>
                <a:latin typeface="Calibri" panose="020F0502020204030204"/>
              </a:rPr>
              <a:t>Paul appeals to Caesar 25:6-12</a:t>
            </a:r>
          </a:p>
          <a:p>
            <a:pPr marL="463550" lvl="0" indent="-463550" eaLnBrk="1" hangingPunct="1">
              <a:buNone/>
              <a:defRPr/>
            </a:pPr>
            <a:r>
              <a:rPr lang="en-US" altLang="en-US" sz="3400" b="1" dirty="0">
                <a:solidFill>
                  <a:srgbClr val="3E1F00"/>
                </a:solidFill>
                <a:latin typeface="Calibri" panose="020F0502020204030204"/>
              </a:rPr>
              <a:t>King Agrippa and Bernice arrive in Caesarea 25:13-22</a:t>
            </a:r>
          </a:p>
          <a:p>
            <a:pPr marL="463550" indent="-463550" eaLnBrk="1" hangingPunct="1">
              <a:buNone/>
              <a:defRPr/>
            </a:pPr>
            <a:r>
              <a:rPr lang="en-US" altLang="en-US" sz="3400" b="1" dirty="0">
                <a:solidFill>
                  <a:srgbClr val="3E1F00"/>
                </a:solidFill>
                <a:latin typeface="Calibri" panose="020F0502020204030204"/>
              </a:rPr>
              <a:t>Agrippa and Bernice w/other leaders hear Paul 25:23-27</a:t>
            </a:r>
          </a:p>
          <a:p>
            <a:pPr marL="463550" lvl="0" indent="-463550" eaLnBrk="1" hangingPunct="1">
              <a:buNone/>
              <a:defRPr/>
            </a:pPr>
            <a:endParaRPr lang="en-US" altLang="en-US" sz="3400" b="1" dirty="0">
              <a:solidFill>
                <a:srgbClr val="800000"/>
              </a:solidFill>
              <a:latin typeface="Calibri" panose="020F0502020204030204"/>
            </a:endParaRPr>
          </a:p>
          <a:p>
            <a:pPr marL="463550" indent="-463550" eaLnBrk="1" hangingPunct="1">
              <a:buNone/>
              <a:defRPr/>
            </a:pPr>
            <a:endParaRPr lang="en-US" altLang="en-US" sz="3400" b="1" dirty="0">
              <a:solidFill>
                <a:srgbClr val="800000"/>
              </a:solidFill>
              <a:latin typeface="Calibri" panose="020F0502020204030204"/>
            </a:endParaRPr>
          </a:p>
          <a:p>
            <a:pPr marL="463550" lvl="0" indent="-463550" eaLnBrk="1" hangingPunct="1">
              <a:buNone/>
              <a:defRPr/>
            </a:pPr>
            <a:endParaRPr lang="en-US" altLang="en-US" sz="3400" b="1" dirty="0">
              <a:solidFill>
                <a:srgbClr val="800000"/>
              </a:solidFill>
              <a:latin typeface="Calibri" panose="020F0502020204030204"/>
            </a:endParaRPr>
          </a:p>
          <a:p>
            <a:pPr marL="463550" indent="-463550" eaLnBrk="1" hangingPunct="1">
              <a:buNone/>
              <a:defRPr/>
            </a:pPr>
            <a:endParaRPr lang="en-US" altLang="en-US" sz="3400" b="1" dirty="0">
              <a:solidFill>
                <a:srgbClr val="800000"/>
              </a:solidFill>
              <a:latin typeface="Calibri" panose="020F0502020204030204"/>
            </a:endParaRPr>
          </a:p>
          <a:p>
            <a:pPr marL="463550" marR="0" lvl="0" indent="-46355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34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63550" marR="0" lvl="0" indent="-46355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34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63550" marR="0" lvl="0" indent="-46355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700" b="1" i="1" u="none" strike="noStrike" kern="1200" cap="none" spc="0" normalizeH="0" baseline="0" noProof="0" dirty="0">
              <a:ln>
                <a:noFill/>
              </a:ln>
              <a:solidFill>
                <a:srgbClr val="3E1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178290" y="5166360"/>
            <a:ext cx="2743200" cy="1485900"/>
            <a:chOff x="8595360" y="4812030"/>
            <a:chExt cx="2743200" cy="1485900"/>
          </a:xfrm>
        </p:grpSpPr>
        <p:sp>
          <p:nvSpPr>
            <p:cNvPr id="17" name="32-Point Star 16"/>
            <p:cNvSpPr/>
            <p:nvPr/>
          </p:nvSpPr>
          <p:spPr>
            <a:xfrm>
              <a:off x="8595360" y="4812030"/>
              <a:ext cx="2743200" cy="1485900"/>
            </a:xfrm>
            <a:prstGeom prst="star32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113200" y="5231814"/>
              <a:ext cx="17075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Calibri" panose="020F0502020204030204" pitchFamily="34" charset="0"/>
                  <a:cs typeface="Calibri" panose="020F0502020204030204" pitchFamily="34" charset="0"/>
                </a:rPr>
                <a:t>REVIEW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03276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D76FC5-359E-0C4B-550A-D4FE730CCA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98504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095CCB-F251-51C8-E099-2D7E79DE4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B315CD3E-4B38-5F33-F4C7-D13498374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11269" name="Text Box 7">
            <a:extLst>
              <a:ext uri="{FF2B5EF4-FFF2-40B4-BE49-F238E27FC236}">
                <a16:creationId xmlns:a16="http://schemas.microsoft.com/office/drawing/2014/main" id="{5D3C5E31-4B9C-0B26-0D4D-2B37FB840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785" y="249245"/>
            <a:ext cx="5334000" cy="614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39725" algn="l"/>
                <a:tab pos="5746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9725" algn="l"/>
                <a:tab pos="5746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9725" algn="l"/>
                <a:tab pos="574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9725" algn="l"/>
                <a:tab pos="574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9725" algn="l"/>
                <a:tab pos="574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9725" algn="l"/>
                <a:tab pos="574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9725" algn="l"/>
                <a:tab pos="574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9725" algn="l"/>
                <a:tab pos="574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9725" algn="l"/>
                <a:tab pos="574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  1)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  2)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  3)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  4)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  5)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  6)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  7)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  8)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  9)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10)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11)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12)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13)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14)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15)	</a:t>
            </a:r>
          </a:p>
        </p:txBody>
      </p:sp>
      <p:sp>
        <p:nvSpPr>
          <p:cNvPr id="11270" name="Text Box 8">
            <a:extLst>
              <a:ext uri="{FF2B5EF4-FFF2-40B4-BE49-F238E27FC236}">
                <a16:creationId xmlns:a16="http://schemas.microsoft.com/office/drawing/2014/main" id="{8FD118C1-801C-00E9-E36C-F69C458AD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0617" y="277195"/>
            <a:ext cx="4876800" cy="5336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39725" algn="l"/>
                <a:tab pos="5746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9725" algn="l"/>
                <a:tab pos="5746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9725" algn="l"/>
                <a:tab pos="574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9725" algn="l"/>
                <a:tab pos="574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9725" algn="l"/>
                <a:tab pos="574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9725" algn="l"/>
                <a:tab pos="574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9725" algn="l"/>
                <a:tab pos="574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9725" algn="l"/>
                <a:tab pos="574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9725" algn="l"/>
                <a:tab pos="574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 typeface="Arial" panose="020B0604020202020204" pitchFamily="34" charset="0"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16)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17)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18)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19)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20)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21)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22)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23)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24)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25)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26)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27)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28)	</a:t>
            </a:r>
          </a:p>
        </p:txBody>
      </p:sp>
      <p:sp>
        <p:nvSpPr>
          <p:cNvPr id="11271" name="Text Box 10">
            <a:extLst>
              <a:ext uri="{FF2B5EF4-FFF2-40B4-BE49-F238E27FC236}">
                <a16:creationId xmlns:a16="http://schemas.microsoft.com/office/drawing/2014/main" id="{6EA27BF8-072C-14BD-E80E-D571A3F5D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5295" y="6341297"/>
            <a:ext cx="634774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sz="1600" b="1" i="1" dirty="0">
                <a:solidFill>
                  <a:prstClr val="white"/>
                </a:solidFill>
              </a:rPr>
              <a:t>Alliteration Memory Statements To Help Recall Chapter Content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BFC0B1F-3B35-E4BC-8E62-BB86323885C5}"/>
              </a:ext>
            </a:extLst>
          </p:cNvPr>
          <p:cNvGrpSpPr/>
          <p:nvPr/>
        </p:nvGrpSpPr>
        <p:grpSpPr>
          <a:xfrm>
            <a:off x="9534605" y="4278311"/>
            <a:ext cx="2537793" cy="2054568"/>
            <a:chOff x="9534605" y="4363652"/>
            <a:chExt cx="2537793" cy="205456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B1A6DF2-AE1E-3FF3-1420-6F460BE4CEFB}"/>
                </a:ext>
              </a:extLst>
            </p:cNvPr>
            <p:cNvSpPr/>
            <p:nvPr/>
          </p:nvSpPr>
          <p:spPr>
            <a:xfrm>
              <a:off x="10127850" y="4548844"/>
              <a:ext cx="1805652" cy="170147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F8B538D-9225-FB08-749B-CF8E68012D07}"/>
                </a:ext>
              </a:extLst>
            </p:cNvPr>
            <p:cNvSpPr/>
            <p:nvPr/>
          </p:nvSpPr>
          <p:spPr>
            <a:xfrm>
              <a:off x="9534605" y="4363652"/>
              <a:ext cx="2128220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defRPr/>
              </a:pPr>
              <a:r>
                <a:rPr lang="en-US" sz="8000" b="1" i="1" dirty="0">
                  <a:ln w="95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A02B93">
                        <a:lumMod val="60000"/>
                        <a:lumOff val="40000"/>
                      </a:srgbClr>
                    </a:outerShdw>
                  </a:effectLst>
                </a:rPr>
                <a:t>A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6EB4B69-E9F5-9890-2C50-7C50E4015334}"/>
                </a:ext>
              </a:extLst>
            </p:cNvPr>
            <p:cNvSpPr/>
            <p:nvPr/>
          </p:nvSpPr>
          <p:spPr>
            <a:xfrm>
              <a:off x="9691463" y="5094781"/>
              <a:ext cx="2128220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defRPr/>
              </a:pPr>
              <a:r>
                <a:rPr lang="en-US" sz="8000" b="1" i="1" dirty="0">
                  <a:ln w="9525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12700" dist="38100" dir="2700000" algn="tl" rotWithShape="0">
                      <a:srgbClr val="A02B93">
                        <a:lumMod val="60000"/>
                        <a:lumOff val="40000"/>
                      </a:srgbClr>
                    </a:outerShdw>
                  </a:effectLst>
                </a:rPr>
                <a:t>F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638953C-A259-AF83-EE9F-9C912B42CF97}"/>
                </a:ext>
              </a:extLst>
            </p:cNvPr>
            <p:cNvSpPr txBox="1"/>
            <p:nvPr/>
          </p:nvSpPr>
          <p:spPr>
            <a:xfrm>
              <a:off x="10833916" y="4965536"/>
              <a:ext cx="11111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b="1" dirty="0">
                  <a:solidFill>
                    <a:prstClr val="black"/>
                  </a:solidFill>
                </a:rPr>
                <a:t>CTS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6C7931B-45BE-86E0-E149-877F5A860940}"/>
                </a:ext>
              </a:extLst>
            </p:cNvPr>
            <p:cNvSpPr txBox="1"/>
            <p:nvPr/>
          </p:nvSpPr>
          <p:spPr>
            <a:xfrm>
              <a:off x="10662216" y="5696662"/>
              <a:ext cx="14101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b="1" dirty="0">
                  <a:solidFill>
                    <a:prstClr val="black"/>
                  </a:solidFill>
                </a:rPr>
                <a:t>ACTS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CB42712-6CD2-2D4B-87B8-B4FB0C87E60A}"/>
              </a:ext>
            </a:extLst>
          </p:cNvPr>
          <p:cNvSpPr txBox="1"/>
          <p:nvPr/>
        </p:nvSpPr>
        <p:spPr>
          <a:xfrm>
            <a:off x="1206705" y="272318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Ascension &amp; Appointment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34F1F8-8280-2B66-E367-701F803FB5CA}"/>
              </a:ext>
            </a:extLst>
          </p:cNvPr>
          <p:cNvSpPr txBox="1"/>
          <p:nvPr/>
        </p:nvSpPr>
        <p:spPr>
          <a:xfrm>
            <a:off x="1206705" y="684875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altLang="en-US" dirty="0">
                <a:solidFill>
                  <a:prstClr val="white"/>
                </a:solidFill>
              </a:rPr>
              <a:t>Pentecost &amp; Peter’s Preaching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116281-023C-E0FA-929C-2407B9FE2CCF}"/>
              </a:ext>
            </a:extLst>
          </p:cNvPr>
          <p:cNvSpPr txBox="1"/>
          <p:nvPr/>
        </p:nvSpPr>
        <p:spPr>
          <a:xfrm>
            <a:off x="1206705" y="1053611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altLang="en-US" dirty="0">
                <a:solidFill>
                  <a:prstClr val="white"/>
                </a:solidFill>
              </a:rPr>
              <a:t>Lame Man &amp; Lesson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EF382C-2755-B14C-A00A-6FFC33F5DF4A}"/>
              </a:ext>
            </a:extLst>
          </p:cNvPr>
          <p:cNvSpPr txBox="1"/>
          <p:nvPr/>
        </p:nvSpPr>
        <p:spPr>
          <a:xfrm>
            <a:off x="1206705" y="1460881"/>
            <a:ext cx="4551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altLang="en-US" dirty="0">
                <a:solidFill>
                  <a:prstClr val="white"/>
                </a:solidFill>
              </a:rPr>
              <a:t>Restrained, Released, &amp; Request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C27166-EBA0-D074-8000-51DB36536580}"/>
              </a:ext>
            </a:extLst>
          </p:cNvPr>
          <p:cNvSpPr txBox="1"/>
          <p:nvPr/>
        </p:nvSpPr>
        <p:spPr>
          <a:xfrm>
            <a:off x="1206705" y="1873438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altLang="en-US" dirty="0">
                <a:solidFill>
                  <a:prstClr val="white"/>
                </a:solidFill>
              </a:rPr>
              <a:t>Deception &amp; Detention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09C10C-0629-39CD-9C5C-205213CF9D37}"/>
              </a:ext>
            </a:extLst>
          </p:cNvPr>
          <p:cNvSpPr txBox="1"/>
          <p:nvPr/>
        </p:nvSpPr>
        <p:spPr>
          <a:xfrm>
            <a:off x="1206705" y="2285995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Seven Selected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7FEE91-9090-EAC9-B911-D9E2807F1D8E}"/>
              </a:ext>
            </a:extLst>
          </p:cNvPr>
          <p:cNvSpPr txBox="1"/>
          <p:nvPr/>
        </p:nvSpPr>
        <p:spPr>
          <a:xfrm>
            <a:off x="1206705" y="2686068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Stephen Stoned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35CAD5-1BCA-1033-2794-0C1ED4D88D21}"/>
              </a:ext>
            </a:extLst>
          </p:cNvPr>
          <p:cNvSpPr txBox="1"/>
          <p:nvPr/>
        </p:nvSpPr>
        <p:spPr>
          <a:xfrm>
            <a:off x="1206705" y="3098625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Samaria &amp; Salvation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DEB300-F842-6B89-D17D-ECDE7496ADCE}"/>
              </a:ext>
            </a:extLst>
          </p:cNvPr>
          <p:cNvSpPr txBox="1"/>
          <p:nvPr/>
        </p:nvSpPr>
        <p:spPr>
          <a:xfrm>
            <a:off x="1206705" y="3485791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Saul Saved &amp; Dorcas Delivered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D566F2-3E39-8A08-78B4-C95FCE5E3088}"/>
              </a:ext>
            </a:extLst>
          </p:cNvPr>
          <p:cNvSpPr txBox="1"/>
          <p:nvPr/>
        </p:nvSpPr>
        <p:spPr>
          <a:xfrm>
            <a:off x="1206705" y="3874631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Cornelius Converted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4AC255-FC26-7648-72C0-4FFEC391AC10}"/>
              </a:ext>
            </a:extLst>
          </p:cNvPr>
          <p:cNvSpPr txBox="1"/>
          <p:nvPr/>
        </p:nvSpPr>
        <p:spPr>
          <a:xfrm>
            <a:off x="1206705" y="4250889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Report &amp; Relief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99B483-FD61-8047-C0AA-3F7DD41BF701}"/>
              </a:ext>
            </a:extLst>
          </p:cNvPr>
          <p:cNvSpPr txBox="1"/>
          <p:nvPr/>
        </p:nvSpPr>
        <p:spPr>
          <a:xfrm>
            <a:off x="1206705" y="4663446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Persecution, Peter, &amp; Pride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3FA021-A950-517D-4308-A20C1FB2F718}"/>
              </a:ext>
            </a:extLst>
          </p:cNvPr>
          <p:cNvSpPr txBox="1"/>
          <p:nvPr/>
        </p:nvSpPr>
        <p:spPr>
          <a:xfrm>
            <a:off x="1206705" y="5075778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Antioch to Iconium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FC71E4-D780-F04C-9469-D3C824F3AFA7}"/>
              </a:ext>
            </a:extLst>
          </p:cNvPr>
          <p:cNvSpPr txBox="1"/>
          <p:nvPr/>
        </p:nvSpPr>
        <p:spPr>
          <a:xfrm>
            <a:off x="1206705" y="5488335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Iconium to Antioch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EE594F-0DE6-A910-A2D3-A57343E4987A}"/>
              </a:ext>
            </a:extLst>
          </p:cNvPr>
          <p:cNvSpPr txBox="1"/>
          <p:nvPr/>
        </p:nvSpPr>
        <p:spPr>
          <a:xfrm>
            <a:off x="1206705" y="5900892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Disagreement &amp; Decision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3D7EE5-9D7A-6D41-9D7B-4B3F2FE75475}"/>
              </a:ext>
            </a:extLst>
          </p:cNvPr>
          <p:cNvSpPr txBox="1"/>
          <p:nvPr/>
        </p:nvSpPr>
        <p:spPr>
          <a:xfrm>
            <a:off x="6485737" y="272318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Philippian Prison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145A2D-F040-0E4B-7A6C-E32BE57983D1}"/>
              </a:ext>
            </a:extLst>
          </p:cNvPr>
          <p:cNvSpPr txBox="1"/>
          <p:nvPr/>
        </p:nvSpPr>
        <p:spPr>
          <a:xfrm>
            <a:off x="6485737" y="684875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Addressing Athens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57E1F89-45EA-6936-0B72-FE09F577EAEF}"/>
              </a:ext>
            </a:extLst>
          </p:cNvPr>
          <p:cNvSpPr txBox="1"/>
          <p:nvPr/>
        </p:nvSpPr>
        <p:spPr>
          <a:xfrm>
            <a:off x="6485737" y="1077264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altLang="en-US" dirty="0">
                <a:solidFill>
                  <a:prstClr val="white"/>
                </a:solidFill>
              </a:rPr>
              <a:t>Achaia, Antioch, &amp; Apollos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7DCCD6A-7799-65B3-1E11-E94544D0C866}"/>
              </a:ext>
            </a:extLst>
          </p:cNvPr>
          <p:cNvSpPr txBox="1"/>
          <p:nvPr/>
        </p:nvSpPr>
        <p:spPr>
          <a:xfrm>
            <a:off x="6485737" y="1460881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altLang="en-US" dirty="0">
                <a:solidFill>
                  <a:prstClr val="white"/>
                </a:solidFill>
              </a:rPr>
              <a:t>Re-baptism, Repentance, &amp; Riot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00F77A-21F2-2D56-86B8-04FD071DBF57}"/>
              </a:ext>
            </a:extLst>
          </p:cNvPr>
          <p:cNvSpPr txBox="1"/>
          <p:nvPr/>
        </p:nvSpPr>
        <p:spPr>
          <a:xfrm>
            <a:off x="6485737" y="1873438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altLang="en-US" dirty="0">
                <a:solidFill>
                  <a:prstClr val="white"/>
                </a:solidFill>
              </a:rPr>
              <a:t>Macedonia &amp; Miletus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B1CDAD9-BD8E-6332-42FF-B5FDDC7387EC}"/>
              </a:ext>
            </a:extLst>
          </p:cNvPr>
          <p:cNvSpPr txBox="1"/>
          <p:nvPr/>
        </p:nvSpPr>
        <p:spPr>
          <a:xfrm>
            <a:off x="6485737" y="2285995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Jerusalem &amp; Jewish Mob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C096F66-5270-7F0E-1D11-817A0CA61486}"/>
              </a:ext>
            </a:extLst>
          </p:cNvPr>
          <p:cNvSpPr txBox="1"/>
          <p:nvPr/>
        </p:nvSpPr>
        <p:spPr>
          <a:xfrm>
            <a:off x="6485737" y="2686068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 &amp; Rejection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F16C6AF-E6C3-18EE-BD9A-9FAC8912765B}"/>
              </a:ext>
            </a:extLst>
          </p:cNvPr>
          <p:cNvSpPr txBox="1"/>
          <p:nvPr/>
        </p:nvSpPr>
        <p:spPr>
          <a:xfrm>
            <a:off x="6485737" y="3098625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Council &amp; Conspiracy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951137D-60DE-5588-4BE3-5680069D16F3}"/>
              </a:ext>
            </a:extLst>
          </p:cNvPr>
          <p:cNvSpPr txBox="1"/>
          <p:nvPr/>
        </p:nvSpPr>
        <p:spPr>
          <a:xfrm>
            <a:off x="6485737" y="3511182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Caesarean Confinement 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908EBB7-188A-B8F5-B7EA-D206ABE9A1C5}"/>
              </a:ext>
            </a:extLst>
          </p:cNvPr>
          <p:cNvSpPr txBox="1"/>
          <p:nvPr/>
        </p:nvSpPr>
        <p:spPr>
          <a:xfrm>
            <a:off x="6485737" y="3908881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Appeal &amp; Agrippa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C584533-82C5-022B-DE5D-40C1F3DE229E}"/>
              </a:ext>
            </a:extLst>
          </p:cNvPr>
          <p:cNvSpPr txBox="1"/>
          <p:nvPr/>
        </p:nvSpPr>
        <p:spPr>
          <a:xfrm>
            <a:off x="6485737" y="4320163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 &amp; Ridicule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FED6AF-40E7-A170-AE13-90D2511E52FF}"/>
              </a:ext>
            </a:extLst>
          </p:cNvPr>
          <p:cNvSpPr txBox="1"/>
          <p:nvPr/>
        </p:nvSpPr>
        <p:spPr>
          <a:xfrm>
            <a:off x="6485737" y="4718584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Marooned On Malta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B21957C-C35F-F536-6D38-120A98EA02A6}"/>
              </a:ext>
            </a:extLst>
          </p:cNvPr>
          <p:cNvSpPr txBox="1"/>
          <p:nvPr/>
        </p:nvSpPr>
        <p:spPr>
          <a:xfrm>
            <a:off x="6485737" y="5118986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Rescued To Rome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40705" y="4728210"/>
            <a:ext cx="3426255" cy="11726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7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15093</TotalTime>
  <Words>325</Words>
  <Application>Microsoft Office PowerPoint</Application>
  <PresentationFormat>Widescreen</PresentationFormat>
  <Paragraphs>86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Aptos</vt:lpstr>
      <vt:lpstr>Aptos Display</vt:lpstr>
      <vt:lpstr>Arial</vt:lpstr>
      <vt:lpstr>Bookman Old Style</vt:lpstr>
      <vt:lpstr>Calibri</vt:lpstr>
      <vt:lpstr>Calibri Light</vt:lpstr>
      <vt:lpstr>Tahoma</vt:lpstr>
      <vt:lpstr>Times New Roman</vt:lpstr>
      <vt:lpstr>Office Theme</vt:lpstr>
      <vt:lpstr>1_Office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Container Solutions</dc:creator>
  <cp:lastModifiedBy>Michael Nix</cp:lastModifiedBy>
  <cp:revision>392</cp:revision>
  <cp:lastPrinted>2026-01-04T12:36:56Z</cp:lastPrinted>
  <dcterms:created xsi:type="dcterms:W3CDTF">2024-09-11T21:12:31Z</dcterms:created>
  <dcterms:modified xsi:type="dcterms:W3CDTF">2026-01-04T15:38:27Z</dcterms:modified>
</cp:coreProperties>
</file>